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4" r:id="rId16"/>
    <p:sldId id="269" r:id="rId17"/>
    <p:sldId id="271" r:id="rId18"/>
    <p:sldId id="272" r:id="rId19"/>
    <p:sldId id="273" r:id="rId20"/>
    <p:sldId id="275" r:id="rId21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Montserrat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>
        <p:scale>
          <a:sx n="75" d="100"/>
          <a:sy n="75" d="100"/>
        </p:scale>
        <p:origin x="45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f48cafdc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f48cafdc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f48cafdcc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f48cafdcc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5824ee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5824ee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5824ee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5824ee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254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5824ee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5824ee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448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5824ee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5824ee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65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5824ee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5824ee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942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5824ee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5824ee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2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5824ee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5824ee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694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5824ee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5824ee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27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f5824ee5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f5824ee5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12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d8e46d58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d8e46d58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f48cafdcc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f48cafdcc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f48cafdc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f48cafdc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f48cafdcc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f48cafdcc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f5824ee5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f5824ee5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f48cafdcc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f48cafdcc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f48cafdcc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f48cafdcc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f5824ee5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0f5824ee5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105675" y="4823600"/>
            <a:ext cx="16992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Amsterdam,</a:t>
            </a:r>
            <a:r>
              <a:rPr lang="en" sz="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February 2021</a:t>
            </a:r>
            <a:endParaRPr sz="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44835-2364-401E-B382-C17CD3035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8689"/>
            <a:ext cx="9144000" cy="6100877"/>
          </a:xfrm>
          <a:prstGeom prst="rect">
            <a:avLst/>
          </a:prstGeom>
        </p:spPr>
      </p:pic>
      <p:sp>
        <p:nvSpPr>
          <p:cNvPr id="101" name="Google Shape;101;p25"/>
          <p:cNvSpPr txBox="1"/>
          <p:nvPr/>
        </p:nvSpPr>
        <p:spPr>
          <a:xfrm>
            <a:off x="105675" y="1409777"/>
            <a:ext cx="5038341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Ring Spotlight Cam P</a:t>
            </a:r>
            <a:r>
              <a:rPr lang="en-GB" sz="2500" dirty="0" err="1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ro</a:t>
            </a:r>
            <a:r>
              <a:rPr lang="en" sz="25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Disassembly guide for recycling</a:t>
            </a:r>
            <a:b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Guide de désinstallation plus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pour le recyclage</a:t>
            </a:r>
            <a:b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Zerlegeanleitung für das Recycling</a:t>
            </a:r>
            <a:endParaRPr sz="1800" dirty="0">
              <a:solidFill>
                <a:schemeClr val="bg1">
                  <a:lumMod val="9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Guida allo smontaggio per il riciclaggio</a:t>
            </a:r>
            <a:b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Guía de desmontaje para su reciclaje</a:t>
            </a:r>
            <a:endParaRPr sz="1800" dirty="0">
              <a:solidFill>
                <a:schemeClr val="bg1">
                  <a:lumMod val="9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Demontagehandleiding voor recycling</a:t>
            </a:r>
            <a:endParaRPr sz="1800" dirty="0">
              <a:solidFill>
                <a:schemeClr val="bg1">
                  <a:lumMod val="9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bg1">
                  <a:lumMod val="9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bg1">
                  <a:lumMod val="9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>
                  <a:lumMod val="9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</a:t>
            </a:r>
            <a:r>
              <a:rPr lang="en-GB" sz="500" dirty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</a:t>
            </a:r>
            <a:r>
              <a:rPr lang="en" sz="500" dirty="0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92597"/>
            <a:ext cx="1849050" cy="150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/>
        </p:nvSpPr>
        <p:spPr>
          <a:xfrm>
            <a:off x="105675" y="353925"/>
            <a:ext cx="2725631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r>
              <a:rPr lang="fr-FR" sz="1000" dirty="0" err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Remove</a:t>
            </a:r>
            <a:r>
              <a:rPr lang="fr-FR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 the WLED </a:t>
            </a:r>
            <a:r>
              <a:rPr lang="fr-FR" sz="1000" dirty="0" err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connector</a:t>
            </a:r>
            <a:r>
              <a:rPr lang="fr-FR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, microphone FPC, type-C FPC and main to </a:t>
            </a:r>
            <a:r>
              <a:rPr lang="fr-FR" sz="1000" dirty="0" err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sensor</a:t>
            </a:r>
            <a:r>
              <a:rPr lang="fr-FR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 FPC.</a:t>
            </a:r>
          </a:p>
          <a:p>
            <a:endParaRPr lang="fr-FR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Retirez le connecteur de LED blanche, le circuit imprimé flexible du microphone, le circuit imprimé flexible de type C et le circuit imprimé flexible principal du capteur.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endParaRPr lang="fr-FR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Entferne die folgenden Komponenten: WLED-Anschluss, Mikrofon-FPC, Type-C-FPC, Haupt- und Sensor-FPC.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endParaRPr lang="fr-FR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Rimuovi il connettore WLED, il circuito stampato flessibile (FPC) del microfono, il circuito stampato flessibile (FPC) di tipo C e il circuito stampato flessibile (FPC) che collega il corpo principale al sensore.</a:t>
            </a: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4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Pro: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249CD685-67A9-4346-AEDB-DD11DE933C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t="3124" r="18637" b="1781"/>
          <a:stretch/>
        </p:blipFill>
        <p:spPr>
          <a:xfrm>
            <a:off x="2783129" y="66225"/>
            <a:ext cx="4846144" cy="5005034"/>
          </a:xfrm>
          <a:prstGeom prst="rect">
            <a:avLst/>
          </a:prstGeom>
        </p:spPr>
      </p:pic>
      <p:sp>
        <p:nvSpPr>
          <p:cNvPr id="8" name="椭圆 3">
            <a:extLst>
              <a:ext uri="{FF2B5EF4-FFF2-40B4-BE49-F238E27FC236}">
                <a16:creationId xmlns:a16="http://schemas.microsoft.com/office/drawing/2014/main" id="{E55A5C51-5603-4A6E-9487-3E530B785BC9}"/>
              </a:ext>
            </a:extLst>
          </p:cNvPr>
          <p:cNvSpPr/>
          <p:nvPr/>
        </p:nvSpPr>
        <p:spPr>
          <a:xfrm>
            <a:off x="4257214" y="2774951"/>
            <a:ext cx="548702" cy="499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27">
            <a:extLst>
              <a:ext uri="{FF2B5EF4-FFF2-40B4-BE49-F238E27FC236}">
                <a16:creationId xmlns:a16="http://schemas.microsoft.com/office/drawing/2014/main" id="{9D017577-68AA-4C69-AF1B-AEE2F0CF632F}"/>
              </a:ext>
            </a:extLst>
          </p:cNvPr>
          <p:cNvSpPr/>
          <p:nvPr/>
        </p:nvSpPr>
        <p:spPr>
          <a:xfrm>
            <a:off x="4960413" y="1141514"/>
            <a:ext cx="625223" cy="267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29">
            <a:extLst>
              <a:ext uri="{FF2B5EF4-FFF2-40B4-BE49-F238E27FC236}">
                <a16:creationId xmlns:a16="http://schemas.microsoft.com/office/drawing/2014/main" id="{E4776547-AF1D-4EA0-A187-04FD78D798FB}"/>
              </a:ext>
            </a:extLst>
          </p:cNvPr>
          <p:cNvSpPr/>
          <p:nvPr/>
        </p:nvSpPr>
        <p:spPr>
          <a:xfrm>
            <a:off x="5040885" y="2810391"/>
            <a:ext cx="1019674" cy="379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26">
            <a:extLst>
              <a:ext uri="{FF2B5EF4-FFF2-40B4-BE49-F238E27FC236}">
                <a16:creationId xmlns:a16="http://schemas.microsoft.com/office/drawing/2014/main" id="{A53A6F91-7177-45F5-97B1-129FC2AEC3C5}"/>
              </a:ext>
            </a:extLst>
          </p:cNvPr>
          <p:cNvSpPr/>
          <p:nvPr/>
        </p:nvSpPr>
        <p:spPr>
          <a:xfrm>
            <a:off x="3678495" y="2767747"/>
            <a:ext cx="392287" cy="379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26">
            <a:extLst>
              <a:ext uri="{FF2B5EF4-FFF2-40B4-BE49-F238E27FC236}">
                <a16:creationId xmlns:a16="http://schemas.microsoft.com/office/drawing/2014/main" id="{27E08E21-272C-4477-9E51-7CC6821BD0EB}"/>
              </a:ext>
            </a:extLst>
          </p:cNvPr>
          <p:cNvSpPr/>
          <p:nvPr/>
        </p:nvSpPr>
        <p:spPr>
          <a:xfrm>
            <a:off x="6389797" y="2827998"/>
            <a:ext cx="392287" cy="379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11E74C-CEAF-44B1-9D5A-F31279B9732D}"/>
              </a:ext>
            </a:extLst>
          </p:cNvPr>
          <p:cNvSpPr/>
          <p:nvPr/>
        </p:nvSpPr>
        <p:spPr>
          <a:xfrm>
            <a:off x="7661439" y="818590"/>
            <a:ext cx="1409052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Retira el conector WLED, el circuito impreso flexible (FPC) del micrófono, el circuito impreso flexible (FPC) tipo C y el circuito impreso flexible (FPC) principal del sensor.</a:t>
            </a:r>
            <a:endParaRPr lang="nl-NL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Verwijder de WLED-connector, microfoon-FPC, type-C FPC en hoofd-naar-sensor-FPC.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105675" y="353925"/>
            <a:ext cx="2771062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Loosen the four screws on the main board, remove main PCBA and main PCBA heatsink.</a:t>
            </a:r>
          </a:p>
          <a:p>
            <a:pPr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Desserrez les quatre vis de la carte principale, retirez le circuit imprimé principal et le dissipateur thermique du circuit imprimé principal.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Löse die vier Schrauben auf der Hauptplatine, entferne die Haupt-Leiterplattenbaugruppe (Haupt-PCBA) und den Kühlkörper der Haupt-Leiterplattenbaugruppe.</a:t>
            </a:r>
          </a:p>
          <a:p>
            <a:pPr>
              <a:lnSpc>
                <a:spcPct val="115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Allenta le quattro viti sulla scheda principale, rimuovi il circuito stampato completo (PCBA) principale e il dissipatore del circuito stampato completo (PCBA) principale.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5395D8DE-FE1B-4EFC-9849-7ABF817A88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7638" r="16696" b="5274"/>
          <a:stretch/>
        </p:blipFill>
        <p:spPr>
          <a:xfrm>
            <a:off x="2876737" y="66225"/>
            <a:ext cx="2077509" cy="1975420"/>
          </a:xfrm>
          <a:prstGeom prst="rect">
            <a:avLst/>
          </a:prstGeom>
        </p:spPr>
      </p:pic>
      <p:sp>
        <p:nvSpPr>
          <p:cNvPr id="14" name="椭圆 33">
            <a:extLst>
              <a:ext uri="{FF2B5EF4-FFF2-40B4-BE49-F238E27FC236}">
                <a16:creationId xmlns:a16="http://schemas.microsoft.com/office/drawing/2014/main" id="{CE6F7376-2E09-40E0-9C55-711F47BE7EA8}"/>
              </a:ext>
            </a:extLst>
          </p:cNvPr>
          <p:cNvSpPr/>
          <p:nvPr/>
        </p:nvSpPr>
        <p:spPr>
          <a:xfrm>
            <a:off x="4196599" y="634903"/>
            <a:ext cx="243913" cy="185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35">
            <a:extLst>
              <a:ext uri="{FF2B5EF4-FFF2-40B4-BE49-F238E27FC236}">
                <a16:creationId xmlns:a16="http://schemas.microsoft.com/office/drawing/2014/main" id="{F9ACCE21-AA0A-4756-A50D-6B5B092FE680}"/>
              </a:ext>
            </a:extLst>
          </p:cNvPr>
          <p:cNvSpPr/>
          <p:nvPr/>
        </p:nvSpPr>
        <p:spPr>
          <a:xfrm>
            <a:off x="3438952" y="634902"/>
            <a:ext cx="243913" cy="185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36">
            <a:extLst>
              <a:ext uri="{FF2B5EF4-FFF2-40B4-BE49-F238E27FC236}">
                <a16:creationId xmlns:a16="http://schemas.microsoft.com/office/drawing/2014/main" id="{C826DDA8-293B-4F3E-8484-A6614B034DBF}"/>
              </a:ext>
            </a:extLst>
          </p:cNvPr>
          <p:cNvSpPr/>
          <p:nvPr/>
        </p:nvSpPr>
        <p:spPr>
          <a:xfrm>
            <a:off x="3376087" y="1435947"/>
            <a:ext cx="243913" cy="185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37">
            <a:extLst>
              <a:ext uri="{FF2B5EF4-FFF2-40B4-BE49-F238E27FC236}">
                <a16:creationId xmlns:a16="http://schemas.microsoft.com/office/drawing/2014/main" id="{F51E2D20-F4D5-4B2F-B164-93FE9B9EB921}"/>
              </a:ext>
            </a:extLst>
          </p:cNvPr>
          <p:cNvSpPr/>
          <p:nvPr/>
        </p:nvSpPr>
        <p:spPr>
          <a:xfrm>
            <a:off x="4131531" y="1495182"/>
            <a:ext cx="243913" cy="185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CCA520B5-6D27-42BD-A05D-0D8A59BAE9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r="4482"/>
          <a:stretch/>
        </p:blipFill>
        <p:spPr>
          <a:xfrm>
            <a:off x="5023990" y="66932"/>
            <a:ext cx="4038497" cy="3427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D3447A-F183-4D61-82D1-205D49EDA881}"/>
              </a:ext>
            </a:extLst>
          </p:cNvPr>
          <p:cNvSpPr/>
          <p:nvPr/>
        </p:nvSpPr>
        <p:spPr>
          <a:xfrm>
            <a:off x="2868376" y="2296226"/>
            <a:ext cx="2043535" cy="205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Afloja los cuatro tornillos de la placa principal y retira el ensamblaje de placa de circuito impreso (PCBA) principal y el disipador térmico de este.</a:t>
            </a:r>
            <a:b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cs typeface="Times New Roman" panose="02020603050405020304" pitchFamily="18" charset="0"/>
              </a:rPr>
            </a:br>
            <a:b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cs typeface="Times New Roman" panose="02020603050405020304" pitchFamily="18" charset="0"/>
              </a:rPr>
            </a:b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Draai de vier schroeven op de hoofdprintplaat los en verwijder deze en het koellichaam van de hoofdprintplaat.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105675" y="353925"/>
            <a:ext cx="2662925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r>
              <a:rPr lang="en-GB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Clean the microphone waterproof membrane and the PCB holder adhesive.</a:t>
            </a:r>
          </a:p>
          <a:p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Nettoyez la membrane étanche du microphone et l'adhésif du support du circuit imprimé.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Reinige die wasserdichte Membran des Mikrofons und die Haftfläche des Leiterplattenhalters.</a:t>
            </a:r>
          </a:p>
          <a:p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Pulisci la membrana impermeabile del microfono e l'adesivo del supporto del circuito stampato (PCB).</a:t>
            </a:r>
          </a:p>
          <a:p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Limpia la membrana impermeable del micrófono y el adhesivo de fijación de la placa de circuito impreso (PCB).</a:t>
            </a: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Maak het waterdichte membraan van de microfoon en de lijm van de printplaathouder schoon.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图片 123">
            <a:extLst>
              <a:ext uri="{FF2B5EF4-FFF2-40B4-BE49-F238E27FC236}">
                <a16:creationId xmlns:a16="http://schemas.microsoft.com/office/drawing/2014/main" id="{263F37E0-EA11-422C-ABCD-3500CC45B7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24" r="9737"/>
          <a:stretch/>
        </p:blipFill>
        <p:spPr>
          <a:xfrm>
            <a:off x="2824076" y="66226"/>
            <a:ext cx="2182305" cy="2649444"/>
          </a:xfrm>
          <a:prstGeom prst="rect">
            <a:avLst/>
          </a:prstGeom>
        </p:spPr>
      </p:pic>
      <p:pic>
        <p:nvPicPr>
          <p:cNvPr id="15" name="图片 120">
            <a:extLst>
              <a:ext uri="{FF2B5EF4-FFF2-40B4-BE49-F238E27FC236}">
                <a16:creationId xmlns:a16="http://schemas.microsoft.com/office/drawing/2014/main" id="{D3D47EEE-4731-45BC-8392-AEE270426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1533" y="73721"/>
            <a:ext cx="3981782" cy="2641948"/>
          </a:xfrm>
          <a:prstGeom prst="rect">
            <a:avLst/>
          </a:prstGeom>
        </p:spPr>
      </p:pic>
      <p:sp>
        <p:nvSpPr>
          <p:cNvPr id="19" name="椭圆 38">
            <a:extLst>
              <a:ext uri="{FF2B5EF4-FFF2-40B4-BE49-F238E27FC236}">
                <a16:creationId xmlns:a16="http://schemas.microsoft.com/office/drawing/2014/main" id="{8BCEFFB4-3955-4441-BD92-FA438B4ADB77}"/>
              </a:ext>
            </a:extLst>
          </p:cNvPr>
          <p:cNvSpPr/>
          <p:nvPr/>
        </p:nvSpPr>
        <p:spPr>
          <a:xfrm>
            <a:off x="3393084" y="1649875"/>
            <a:ext cx="354457" cy="3513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  <p:sp>
        <p:nvSpPr>
          <p:cNvPr id="20" name="椭圆 38">
            <a:extLst>
              <a:ext uri="{FF2B5EF4-FFF2-40B4-BE49-F238E27FC236}">
                <a16:creationId xmlns:a16="http://schemas.microsoft.com/office/drawing/2014/main" id="{48941C58-8498-4186-AECC-B90F4E898F64}"/>
              </a:ext>
            </a:extLst>
          </p:cNvPr>
          <p:cNvSpPr/>
          <p:nvPr/>
        </p:nvSpPr>
        <p:spPr>
          <a:xfrm>
            <a:off x="6040343" y="374756"/>
            <a:ext cx="1696384" cy="16064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val="150563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105675" y="333009"/>
            <a:ext cx="3063328" cy="186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lvl="0">
              <a:lnSpc>
                <a:spcPct val="115000"/>
              </a:lnSpc>
            </a:pPr>
            <a:r>
              <a:rPr lang="en-GB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Loosen the three screws from the battery frame and take down the battery frame.</a:t>
            </a:r>
          </a:p>
          <a:p>
            <a:pPr lvl="0"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Desserrez les trois vis du cadre de la batterie et retirez-le.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Löse die drei Schrauben vom Akkurahmen und nimm den Akkurahmen ab.</a:t>
            </a:r>
          </a:p>
          <a:p>
            <a:pPr>
              <a:lnSpc>
                <a:spcPct val="115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latin typeface="Montserrat" panose="020B0604020202020204" charset="0"/>
              </a:rPr>
              <a:t>Allenta le tre viti dal telaio della batteria ed estrailo.</a:t>
            </a:r>
          </a:p>
          <a:p>
            <a:pPr>
              <a:lnSpc>
                <a:spcPct val="115000"/>
              </a:lnSpc>
            </a:pPr>
            <a:endParaRPr lang="it-IT" sz="1000" dirty="0"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Afloja los tres tornillos del bastidor de la batería y extráelo.</a:t>
            </a: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it-IT" sz="1000" dirty="0"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Draai de drie schroeven van het batterijframe los en haal deze eraf.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lvl="0">
              <a:lnSpc>
                <a:spcPct val="115000"/>
              </a:lnSpc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" name="图片 11">
            <a:extLst>
              <a:ext uri="{FF2B5EF4-FFF2-40B4-BE49-F238E27FC236}">
                <a16:creationId xmlns:a16="http://schemas.microsoft.com/office/drawing/2014/main" id="{6A038ADE-1CBB-46A6-8AF8-B9E6197BE0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r="19630"/>
          <a:stretch/>
        </p:blipFill>
        <p:spPr>
          <a:xfrm>
            <a:off x="3169003" y="66225"/>
            <a:ext cx="3651693" cy="440159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BC223A0D-C37A-42FE-A7D7-3DC737E5F476}"/>
              </a:ext>
            </a:extLst>
          </p:cNvPr>
          <p:cNvSpPr/>
          <p:nvPr/>
        </p:nvSpPr>
        <p:spPr>
          <a:xfrm>
            <a:off x="5412067" y="929536"/>
            <a:ext cx="424193" cy="190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38">
            <a:extLst>
              <a:ext uri="{FF2B5EF4-FFF2-40B4-BE49-F238E27FC236}">
                <a16:creationId xmlns:a16="http://schemas.microsoft.com/office/drawing/2014/main" id="{6FC2A6D9-35A5-4FE0-88BF-1FCB17CA905C}"/>
              </a:ext>
            </a:extLst>
          </p:cNvPr>
          <p:cNvSpPr/>
          <p:nvPr/>
        </p:nvSpPr>
        <p:spPr>
          <a:xfrm>
            <a:off x="4078439" y="929536"/>
            <a:ext cx="424193" cy="190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39">
            <a:extLst>
              <a:ext uri="{FF2B5EF4-FFF2-40B4-BE49-F238E27FC236}">
                <a16:creationId xmlns:a16="http://schemas.microsoft.com/office/drawing/2014/main" id="{9B65545C-9716-4ED5-B4D6-53D3F8D053ED}"/>
              </a:ext>
            </a:extLst>
          </p:cNvPr>
          <p:cNvSpPr/>
          <p:nvPr/>
        </p:nvSpPr>
        <p:spPr>
          <a:xfrm>
            <a:off x="4502632" y="3408476"/>
            <a:ext cx="424193" cy="1908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0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105675" y="353925"/>
            <a:ext cx="2827800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Unscrew the two screws on the sensor PCBA.</a:t>
            </a:r>
          </a:p>
          <a:p>
            <a:pPr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Dévisser les deux vis du circuit imprimé du capteur.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Löse die zwei Schrauben auf der Sensor-Leiterplattenbaugruppe.</a:t>
            </a:r>
          </a:p>
          <a:p>
            <a:pPr>
              <a:lnSpc>
                <a:spcPct val="115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latin typeface="Montserrat" panose="020B0604020202020204" charset="0"/>
              </a:rPr>
              <a:t>Svita le due viti sul circuito stampato completo (PCBA) del sensore.</a:t>
            </a:r>
          </a:p>
          <a:p>
            <a:pPr>
              <a:lnSpc>
                <a:spcPct val="115000"/>
              </a:lnSpc>
            </a:pPr>
            <a:endParaRPr lang="it-IT" sz="1000" dirty="0"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Desatornilla los dos tornillos del ensamblaje de placa de circuito impreso (PCBA) del sensor.</a:t>
            </a: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Draai de twee schroeven op de sensorprintplaat los.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图片 12">
            <a:extLst>
              <a:ext uri="{FF2B5EF4-FFF2-40B4-BE49-F238E27FC236}">
                <a16:creationId xmlns:a16="http://schemas.microsoft.com/office/drawing/2014/main" id="{5EB2FDD6-18CB-417C-A007-0775E6CBE0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7" b="12766"/>
          <a:stretch/>
        </p:blipFill>
        <p:spPr>
          <a:xfrm>
            <a:off x="2933475" y="66279"/>
            <a:ext cx="4474053" cy="2505471"/>
          </a:xfrm>
          <a:prstGeom prst="rect">
            <a:avLst/>
          </a:prstGeom>
        </p:spPr>
      </p:pic>
      <p:sp>
        <p:nvSpPr>
          <p:cNvPr id="29" name="椭圆 42">
            <a:extLst>
              <a:ext uri="{FF2B5EF4-FFF2-40B4-BE49-F238E27FC236}">
                <a16:creationId xmlns:a16="http://schemas.microsoft.com/office/drawing/2014/main" id="{812D2523-1E95-49AD-9959-E574ADCF0784}"/>
              </a:ext>
            </a:extLst>
          </p:cNvPr>
          <p:cNvSpPr/>
          <p:nvPr/>
        </p:nvSpPr>
        <p:spPr>
          <a:xfrm>
            <a:off x="3877171" y="505616"/>
            <a:ext cx="190123" cy="134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43">
            <a:extLst>
              <a:ext uri="{FF2B5EF4-FFF2-40B4-BE49-F238E27FC236}">
                <a16:creationId xmlns:a16="http://schemas.microsoft.com/office/drawing/2014/main" id="{B7D338F6-59BE-4D6A-A01D-BE2F9F0E60B3}"/>
              </a:ext>
            </a:extLst>
          </p:cNvPr>
          <p:cNvSpPr/>
          <p:nvPr/>
        </p:nvSpPr>
        <p:spPr>
          <a:xfrm>
            <a:off x="4444164" y="505616"/>
            <a:ext cx="190123" cy="134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53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105675" y="353925"/>
            <a:ext cx="2651687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lvl="0">
              <a:lnSpc>
                <a:spcPct val="115000"/>
              </a:lnSpc>
            </a:pPr>
            <a:r>
              <a:rPr lang="en-GB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Lift the microphone adhesive from the sensor PCB holder. Pry open the buckles of the PCBA board and push it to remove. </a:t>
            </a:r>
          </a:p>
          <a:p>
            <a:pPr lvl="0"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Soulevez l'adhésif du microphone du circuit imprimé support du capteur. Ouvrez les boucles de la carte du circuit imprimé et poussez-la pour la retirer. 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Nimm die Mikrofonhaftfläche vom Sensor-Leiterplattenhalter ab. Heble die Verschlüsse der Leiterplatte (PCBA-Platine) auf und drücke die Platine nach unten, um sie herauszunehmen. 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lvl="0">
              <a:lnSpc>
                <a:spcPct val="115000"/>
              </a:lnSpc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" name="图片 18">
            <a:extLst>
              <a:ext uri="{FF2B5EF4-FFF2-40B4-BE49-F238E27FC236}">
                <a16:creationId xmlns:a16="http://schemas.microsoft.com/office/drawing/2014/main" id="{39176CD5-B391-40B1-A7A5-5D45E75D82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4593" r="8889" b="3408"/>
          <a:stretch/>
        </p:blipFill>
        <p:spPr>
          <a:xfrm rot="10800000" flipH="1" flipV="1">
            <a:off x="5896051" y="66225"/>
            <a:ext cx="3164219" cy="3079905"/>
          </a:xfrm>
          <a:prstGeom prst="rect">
            <a:avLst/>
          </a:prstGeom>
        </p:spPr>
      </p:pic>
      <p:pic>
        <p:nvPicPr>
          <p:cNvPr id="18" name="图片 47">
            <a:extLst>
              <a:ext uri="{FF2B5EF4-FFF2-40B4-BE49-F238E27FC236}">
                <a16:creationId xmlns:a16="http://schemas.microsoft.com/office/drawing/2014/main" id="{6A8612FB-54EC-4A15-8B93-487505DEC6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14939" r="10741" b="15926"/>
          <a:stretch/>
        </p:blipFill>
        <p:spPr>
          <a:xfrm>
            <a:off x="2757362" y="66224"/>
            <a:ext cx="3065159" cy="20551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C934CD-A530-4ED8-80EA-FF9C1A24BA68}"/>
              </a:ext>
            </a:extLst>
          </p:cNvPr>
          <p:cNvSpPr/>
          <p:nvPr/>
        </p:nvSpPr>
        <p:spPr>
          <a:xfrm>
            <a:off x="2757362" y="2492466"/>
            <a:ext cx="3065159" cy="2203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Solleva l'adesivo del microfono dal supporto del circuito stampato (PCB) del sensore. Solleva le fibbie della scheda del circuito stampato completo (PCBA), quindi spingila per rimuoverla. </a:t>
            </a: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s-ES" sz="1000" dirty="0">
                <a:latin typeface="Montserrat" panose="020B0604020202020204" charset="0"/>
              </a:rPr>
              <a:t>Levanta el adhesivo del micrófono del soporte de la placa de circuito impreso (PCB) del sensor. Abre los cierres de la placa del ensamblaje de circuito impreso (PCBA) haciendo palanca y empújala para extraerla. </a:t>
            </a: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DEC30A-0E89-4362-A8C2-B47ED6A27020}"/>
              </a:ext>
            </a:extLst>
          </p:cNvPr>
          <p:cNvSpPr/>
          <p:nvPr/>
        </p:nvSpPr>
        <p:spPr>
          <a:xfrm>
            <a:off x="5896051" y="3682663"/>
            <a:ext cx="3142274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Verwijder de microfoonlijm van de sensorprintplaathouder. Wrik de sluitingen van de printplaat open en duw erop om hem te verwijderen. 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63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105675" y="353925"/>
            <a:ext cx="2403830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14</a:t>
            </a:r>
            <a:endParaRPr sz="1000" b="1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 Light"/>
              <a:cs typeface="Montserrat Light"/>
              <a:sym typeface="Montserrat Light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Unscrew the two screws on the IR radar board and pry open.</a:t>
            </a: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Dévissez les deux vis de la carte du radar infrarouge et ouvrez-la en faisant levier.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Löse die zwei Schrauben auf der IR-Radarplatine und heble die Platine auf.</a:t>
            </a:r>
          </a:p>
          <a:p>
            <a:pPr>
              <a:lnSpc>
                <a:spcPct val="115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Svita le due viti sulla scheda radar a infrarossi e sollevala.</a:t>
            </a: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Desatornilla los dos tornillos de la placa del radar infrarrojo y ábrela haciendo palanca.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Draai de twee schroeven van het IR-radarbord los en wrik deze los.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Pro: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组合 19">
            <a:extLst>
              <a:ext uri="{FF2B5EF4-FFF2-40B4-BE49-F238E27FC236}">
                <a16:creationId xmlns:a16="http://schemas.microsoft.com/office/drawing/2014/main" id="{6EF914A3-84B0-4737-B32E-711A5FDF78BD}"/>
              </a:ext>
            </a:extLst>
          </p:cNvPr>
          <p:cNvGrpSpPr/>
          <p:nvPr/>
        </p:nvGrpSpPr>
        <p:grpSpPr>
          <a:xfrm>
            <a:off x="5621079" y="66225"/>
            <a:ext cx="3451068" cy="4313386"/>
            <a:chOff x="4271223" y="901354"/>
            <a:chExt cx="1465721" cy="1937733"/>
          </a:xfrm>
        </p:grpSpPr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41D8AAD0-A650-4A16-8DAF-23F497EE9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4" t="12028" r="5267" b="8783"/>
            <a:stretch/>
          </p:blipFill>
          <p:spPr>
            <a:xfrm rot="5400000">
              <a:off x="4035217" y="1137360"/>
              <a:ext cx="1937733" cy="1465721"/>
            </a:xfrm>
            <a:prstGeom prst="rect">
              <a:avLst/>
            </a:prstGeom>
          </p:spPr>
        </p:pic>
        <p:sp>
          <p:nvSpPr>
            <p:cNvPr id="13" name="椭圆 43">
              <a:extLst>
                <a:ext uri="{FF2B5EF4-FFF2-40B4-BE49-F238E27FC236}">
                  <a16:creationId xmlns:a16="http://schemas.microsoft.com/office/drawing/2014/main" id="{8BFD0233-8C37-42F6-A708-35CC23CE61A3}"/>
                </a:ext>
              </a:extLst>
            </p:cNvPr>
            <p:cNvSpPr/>
            <p:nvPr/>
          </p:nvSpPr>
          <p:spPr>
            <a:xfrm>
              <a:off x="4842058" y="1207509"/>
              <a:ext cx="382264" cy="1935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">
            <a:extLst>
              <a:ext uri="{FF2B5EF4-FFF2-40B4-BE49-F238E27FC236}">
                <a16:creationId xmlns:a16="http://schemas.microsoft.com/office/drawing/2014/main" id="{253F0741-9B86-49AA-BD30-40B4347188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5826" r="10519" b="14247"/>
          <a:stretch/>
        </p:blipFill>
        <p:spPr>
          <a:xfrm rot="5400000">
            <a:off x="1876703" y="699028"/>
            <a:ext cx="4313385" cy="30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7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105675" y="353925"/>
            <a:ext cx="2679858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15</a:t>
            </a:r>
            <a:endParaRPr sz="1000" b="1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 Light"/>
              <a:cs typeface="Montserrat Light"/>
              <a:sym typeface="Montserrat Light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Remove the IR radar FPC and take the IR radar board.</a:t>
            </a: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Retirez le circuit imprimé flexible du radar infrarouge et prenez la carte du radar infrarouge.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Entferne das IR-Radar-FPC und nimm die IR-Radarplatine heraus.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Rimuovi il circuito stampato flessibile (FPC) del radar a infrarossi e prendi la scheda radar a infrarossi.</a:t>
            </a: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Extrae el circuito impreso flexible del radar infrarrojo y toma la placa del radar infrarrojo.</a:t>
            </a: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Verwijder de printplaat van de IR-radar en verwijder de IR-radarbord.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组合 21">
            <a:extLst>
              <a:ext uri="{FF2B5EF4-FFF2-40B4-BE49-F238E27FC236}">
                <a16:creationId xmlns:a16="http://schemas.microsoft.com/office/drawing/2014/main" id="{5346B2D6-B67B-4B96-B10E-E71272C885B5}"/>
              </a:ext>
            </a:extLst>
          </p:cNvPr>
          <p:cNvGrpSpPr/>
          <p:nvPr/>
        </p:nvGrpSpPr>
        <p:grpSpPr>
          <a:xfrm>
            <a:off x="2722635" y="66225"/>
            <a:ext cx="4443709" cy="5011050"/>
            <a:chOff x="7214440" y="901354"/>
            <a:chExt cx="1657978" cy="1853107"/>
          </a:xfrm>
        </p:grpSpPr>
        <p:pic>
          <p:nvPicPr>
            <p:cNvPr id="11" name="图片 20">
              <a:extLst>
                <a:ext uri="{FF2B5EF4-FFF2-40B4-BE49-F238E27FC236}">
                  <a16:creationId xmlns:a16="http://schemas.microsoft.com/office/drawing/2014/main" id="{E4825EBC-CCC4-4551-9052-E08E2FAA3A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6" r="5617"/>
            <a:stretch/>
          </p:blipFill>
          <p:spPr>
            <a:xfrm rot="5400000">
              <a:off x="7116875" y="998919"/>
              <a:ext cx="1853107" cy="1657978"/>
            </a:xfrm>
            <a:prstGeom prst="rect">
              <a:avLst/>
            </a:prstGeom>
          </p:spPr>
        </p:pic>
        <p:sp>
          <p:nvSpPr>
            <p:cNvPr id="12" name="椭圆 51">
              <a:extLst>
                <a:ext uri="{FF2B5EF4-FFF2-40B4-BE49-F238E27FC236}">
                  <a16:creationId xmlns:a16="http://schemas.microsoft.com/office/drawing/2014/main" id="{D672A3C7-56BF-4F3D-BA31-F04BC3E1C613}"/>
                </a:ext>
              </a:extLst>
            </p:cNvPr>
            <p:cNvSpPr/>
            <p:nvPr/>
          </p:nvSpPr>
          <p:spPr>
            <a:xfrm>
              <a:off x="7584180" y="2091442"/>
              <a:ext cx="147781" cy="1644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52">
              <a:extLst>
                <a:ext uri="{FF2B5EF4-FFF2-40B4-BE49-F238E27FC236}">
                  <a16:creationId xmlns:a16="http://schemas.microsoft.com/office/drawing/2014/main" id="{C6F6774B-7992-4D38-960D-D9294A4FD2A2}"/>
                </a:ext>
              </a:extLst>
            </p:cNvPr>
            <p:cNvSpPr/>
            <p:nvPr/>
          </p:nvSpPr>
          <p:spPr>
            <a:xfrm>
              <a:off x="7448076" y="1410801"/>
              <a:ext cx="147781" cy="1644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53">
              <a:extLst>
                <a:ext uri="{FF2B5EF4-FFF2-40B4-BE49-F238E27FC236}">
                  <a16:creationId xmlns:a16="http://schemas.microsoft.com/office/drawing/2014/main" id="{B99E6A8A-334E-43FC-966C-B248B22AB7BC}"/>
                </a:ext>
              </a:extLst>
            </p:cNvPr>
            <p:cNvSpPr/>
            <p:nvPr/>
          </p:nvSpPr>
          <p:spPr>
            <a:xfrm>
              <a:off x="8436996" y="2009231"/>
              <a:ext cx="147781" cy="1644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54">
              <a:extLst>
                <a:ext uri="{FF2B5EF4-FFF2-40B4-BE49-F238E27FC236}">
                  <a16:creationId xmlns:a16="http://schemas.microsoft.com/office/drawing/2014/main" id="{233B677A-87F7-441E-BB64-DEC5476E57BE}"/>
                </a:ext>
              </a:extLst>
            </p:cNvPr>
            <p:cNvSpPr/>
            <p:nvPr/>
          </p:nvSpPr>
          <p:spPr>
            <a:xfrm>
              <a:off x="8249484" y="2091442"/>
              <a:ext cx="147781" cy="1644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56">
              <a:extLst>
                <a:ext uri="{FF2B5EF4-FFF2-40B4-BE49-F238E27FC236}">
                  <a16:creationId xmlns:a16="http://schemas.microsoft.com/office/drawing/2014/main" id="{D942119B-ED04-406B-81FF-EA5E9BE37D04}"/>
                </a:ext>
              </a:extLst>
            </p:cNvPr>
            <p:cNvSpPr/>
            <p:nvPr/>
          </p:nvSpPr>
          <p:spPr>
            <a:xfrm>
              <a:off x="8451064" y="1401043"/>
              <a:ext cx="147781" cy="1644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57">
              <a:extLst>
                <a:ext uri="{FF2B5EF4-FFF2-40B4-BE49-F238E27FC236}">
                  <a16:creationId xmlns:a16="http://schemas.microsoft.com/office/drawing/2014/main" id="{2BD68F09-E137-4523-8663-76095C915E4D}"/>
                </a:ext>
              </a:extLst>
            </p:cNvPr>
            <p:cNvSpPr/>
            <p:nvPr/>
          </p:nvSpPr>
          <p:spPr>
            <a:xfrm>
              <a:off x="7436399" y="1973675"/>
              <a:ext cx="147781" cy="1644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20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105675" y="353925"/>
            <a:ext cx="2896784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16</a:t>
            </a:r>
            <a:endParaRPr sz="1000" b="1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 Light"/>
              <a:cs typeface="Montserrat Light"/>
              <a:sym typeface="Montserrat Light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Remove the WLED wire from the fixed slot on the back, unscrew the two screws on the IR board heatsink and four screws on the WLED board.</a:t>
            </a: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Retirez le fil de LED blanche de l'emplacement fixe à l'arrière, dévissez les deux vis du dissipateur thermique de la carte infrarouge et les quatre vis de la carte de LED blanche.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Entferne das WLED-Kabel aus der Befestigungsnut auf der Rückseite, löse die zwei Schrauben am Kühlkörper der IR-Platine und die vier Schrauben auf der WLED-Platine.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latin typeface="Montserrat" panose="020B0604020202020204" charset="0"/>
              </a:rPr>
              <a:t>Rimuovi il cavo WLED dal suo alloggio sul retro, svita le due viti sul dissipatore della scheda a infrarossi e le quattro viti sulla scheda WLED.</a:t>
            </a:r>
            <a:endParaRPr lang="en-GB" sz="1000" dirty="0"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Pro: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组合 27">
            <a:extLst>
              <a:ext uri="{FF2B5EF4-FFF2-40B4-BE49-F238E27FC236}">
                <a16:creationId xmlns:a16="http://schemas.microsoft.com/office/drawing/2014/main" id="{D2038346-8A4D-43C9-93AD-13E370302125}"/>
              </a:ext>
            </a:extLst>
          </p:cNvPr>
          <p:cNvGrpSpPr/>
          <p:nvPr/>
        </p:nvGrpSpPr>
        <p:grpSpPr>
          <a:xfrm>
            <a:off x="3002459" y="66224"/>
            <a:ext cx="3917719" cy="5017839"/>
            <a:chOff x="10668851" y="901355"/>
            <a:chExt cx="1419859" cy="1853109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C26B54DC-64D5-4A59-84A3-E25B8FA8B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"/>
            <a:stretch/>
          </p:blipFill>
          <p:spPr>
            <a:xfrm rot="5400000">
              <a:off x="10452226" y="1117980"/>
              <a:ext cx="1853109" cy="1419859"/>
            </a:xfrm>
            <a:prstGeom prst="rect">
              <a:avLst/>
            </a:prstGeom>
          </p:spPr>
        </p:pic>
        <p:sp>
          <p:nvSpPr>
            <p:cNvPr id="13" name="椭圆 85">
              <a:extLst>
                <a:ext uri="{FF2B5EF4-FFF2-40B4-BE49-F238E27FC236}">
                  <a16:creationId xmlns:a16="http://schemas.microsoft.com/office/drawing/2014/main" id="{904D0A71-534B-4A3E-BE53-90C0B19B02CC}"/>
                </a:ext>
              </a:extLst>
            </p:cNvPr>
            <p:cNvSpPr/>
            <p:nvPr/>
          </p:nvSpPr>
          <p:spPr>
            <a:xfrm>
              <a:off x="10925486" y="1410801"/>
              <a:ext cx="147781" cy="1644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86">
              <a:extLst>
                <a:ext uri="{FF2B5EF4-FFF2-40B4-BE49-F238E27FC236}">
                  <a16:creationId xmlns:a16="http://schemas.microsoft.com/office/drawing/2014/main" id="{3688D525-5691-43BA-B9AD-C8A951724299}"/>
                </a:ext>
              </a:extLst>
            </p:cNvPr>
            <p:cNvSpPr/>
            <p:nvPr/>
          </p:nvSpPr>
          <p:spPr>
            <a:xfrm>
              <a:off x="11638889" y="1430096"/>
              <a:ext cx="133595" cy="1258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024BB20-AA02-467B-988A-F76E34BE3BE9}"/>
              </a:ext>
            </a:extLst>
          </p:cNvPr>
          <p:cNvSpPr/>
          <p:nvPr/>
        </p:nvSpPr>
        <p:spPr>
          <a:xfrm>
            <a:off x="6989162" y="699632"/>
            <a:ext cx="2049163" cy="288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Retira el cable WLED de la ranura fija situada en la parte posterior. A continuación, desatornilla los dos tornillos del disipador térmico de la placa infrarroja y los cuatro tornillos de la placa WLED.</a:t>
            </a:r>
            <a:b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cs typeface="Times New Roman" panose="02020603050405020304" pitchFamily="18" charset="0"/>
              </a:rPr>
            </a:br>
            <a:b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cs typeface="Times New Roman" panose="02020603050405020304" pitchFamily="18" charset="0"/>
              </a:rPr>
            </a:br>
            <a:r>
              <a:rPr lang="nl-NL" sz="1000" dirty="0"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Verwijder de WLED-draad uit de vaste uitsparing aan de achterkant, schroef de twee schroeven op het koellichaam van de IR-printplaat en de vier schroeven op de WLED-printplaat los.</a:t>
            </a:r>
            <a:endParaRPr lang="en-GB" sz="1000" dirty="0"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5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/>
        </p:nvSpPr>
        <p:spPr>
          <a:xfrm>
            <a:off x="105675" y="353925"/>
            <a:ext cx="2827800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 sz="1000" b="1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Unscrew the four screws on the sensor PCBA board and remove the heatsink from the sensor PCB holder. </a:t>
            </a: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Dévissez les quatre vis de la carte du circuit imprimé du capteur et retirez le dissipateur thermique du circuit imprimé support du capteur. 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Löse die vier Schrauben auf der Sensor-PCBA-Platine und entferne den Kühlkörper aus dem Sensor-Leiterplattenhalter. 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Svita le quattro viti sulla scheda del circuito stampato completo (PCBA) del sensore e rimuovi il dissipatore dal supporto del circuito stampato (PCB) del sensore. 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图片 34">
            <a:extLst>
              <a:ext uri="{FF2B5EF4-FFF2-40B4-BE49-F238E27FC236}">
                <a16:creationId xmlns:a16="http://schemas.microsoft.com/office/drawing/2014/main" id="{D413789C-417E-4ED1-A42B-1C05FA1EC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26" y="73466"/>
            <a:ext cx="5162669" cy="3872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FAF6ED-5C6E-4B98-B686-81449A5DA3B7}"/>
              </a:ext>
            </a:extLst>
          </p:cNvPr>
          <p:cNvSpPr/>
          <p:nvPr/>
        </p:nvSpPr>
        <p:spPr>
          <a:xfrm>
            <a:off x="5350931" y="4085681"/>
            <a:ext cx="2666999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Draai de vier schroeven op de sensorprintplaat los en verwijder het koellichaam van de sensorprintplaathouder. 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E3512-EA35-4BF2-9053-E9E2D90EAF75}"/>
              </a:ext>
            </a:extLst>
          </p:cNvPr>
          <p:cNvSpPr/>
          <p:nvPr/>
        </p:nvSpPr>
        <p:spPr>
          <a:xfrm>
            <a:off x="2835424" y="3990022"/>
            <a:ext cx="2548467" cy="1070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Desatornilla los cuatro tornillos de la placa del ensamblaje de circuito impreso (PCBA) del sensor y extrae el disipador térmico del soporte de la placa de circuito impreso (PCB) del sensor. 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5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620400" y="1916000"/>
            <a:ext cx="1334100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24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Mid Funnel   </a:t>
            </a:r>
            <a:endParaRPr sz="240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9" name="Google Shape;109;p26"/>
          <p:cNvSpPr/>
          <p:nvPr/>
        </p:nvSpPr>
        <p:spPr>
          <a:xfrm>
            <a:off x="0" y="228600"/>
            <a:ext cx="4891200" cy="36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24242"/>
              </a:solidFill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153600" y="443250"/>
            <a:ext cx="87330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Tools needed / Benötigte Werkzeuge / Strumenti richiesti / Herramientas necesarias / Benodigd gereedschap</a:t>
            </a:r>
            <a:endParaRPr sz="1300" b="1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/>
        </p:nvSpPr>
        <p:spPr>
          <a:xfrm>
            <a:off x="153600" y="878300"/>
            <a:ext cx="8490867" cy="10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Phillips head screwdriver		</a:t>
            </a:r>
            <a:r>
              <a:rPr lang="en-GB" sz="13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Pry bar</a:t>
            </a:r>
            <a:endParaRPr sz="13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3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Tournevis cruciforme			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Levier</a:t>
            </a:r>
            <a:r>
              <a:rPr lang="en" sz="13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	</a:t>
            </a:r>
            <a:endParaRPr sz="13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3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Kreuzschlitzschraubendreher		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Hebelwerkzeug</a:t>
            </a:r>
            <a:endParaRPr sz="13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3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Cacciavite a taglio			</a:t>
            </a:r>
            <a:r>
              <a:rPr lang="it-IT" sz="13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Leva</a:t>
            </a:r>
            <a:endParaRPr sz="13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3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Destornillador Phillips		</a:t>
            </a:r>
            <a:r>
              <a:rPr lang="es-ES" sz="13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Palanca</a:t>
            </a:r>
            <a:endParaRPr sz="13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" sz="13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Kruiskopschroevendraaier		</a:t>
            </a:r>
            <a:r>
              <a:rPr lang="nl-NL" sz="13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Koevoet</a:t>
            </a:r>
            <a:endParaRPr sz="13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13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</a:br>
            <a:endParaRPr sz="13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76200" y="33950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/>
        </p:nvSpPr>
        <p:spPr>
          <a:xfrm>
            <a:off x="105674" y="353925"/>
            <a:ext cx="2827801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Loosen the safety screw, then rotate and unscrew speaker box to remove.</a:t>
            </a:r>
          </a:p>
          <a:p>
            <a:pPr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Desserrez la vis de sécurité, puis tournez et dévissez le boîtier du haut-parleur pour le retirer.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Löse die Sicherheitsschraube, drehe die Lautsprecherbox und löse die Schrauben, um die Box zu entfernen.</a:t>
            </a:r>
          </a:p>
          <a:p>
            <a:pPr>
              <a:lnSpc>
                <a:spcPct val="115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Allenta la vite di sicurezza, quindi ruota e svita l'altoparlante per rimuoverlo.</a:t>
            </a: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Afloja el tornillo de seguridad y, a continuación, gira y desenrosca la caja del altavoz para retirarla.</a:t>
            </a: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Draai de veiligheidsschroef los en draai en schroef de speakerkast los om hem te verwijderen.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Pro: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BB408C65-BF30-4707-8509-E3D32E284E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 b="8318"/>
          <a:stretch/>
        </p:blipFill>
        <p:spPr>
          <a:xfrm rot="5400000">
            <a:off x="5057880" y="1062360"/>
            <a:ext cx="4976580" cy="2984310"/>
          </a:xfrm>
          <a:prstGeom prst="rect">
            <a:avLst/>
          </a:prstGeom>
        </p:spPr>
      </p:pic>
      <p:pic>
        <p:nvPicPr>
          <p:cNvPr id="15" name="图片 2">
            <a:extLst>
              <a:ext uri="{FF2B5EF4-FFF2-40B4-BE49-F238E27FC236}">
                <a16:creationId xmlns:a16="http://schemas.microsoft.com/office/drawing/2014/main" id="{68E892CC-96E0-438A-86DB-0EBDBDD4C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 b="9279"/>
          <a:stretch/>
        </p:blipFill>
        <p:spPr>
          <a:xfrm rot="5400000">
            <a:off x="1951377" y="1027059"/>
            <a:ext cx="4967447" cy="30457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/>
        </p:nvSpPr>
        <p:spPr>
          <a:xfrm>
            <a:off x="105675" y="353925"/>
            <a:ext cx="3098732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Remove the </a:t>
            </a: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dovetail bracket.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Retirez le support à queue d'aronde.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Entferne die Schwalbenschwanzhalterung.</a:t>
            </a:r>
          </a:p>
          <a:p>
            <a:pPr>
              <a:lnSpc>
                <a:spcPct val="115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Rimuovi la staffa a coda di rondine.</a:t>
            </a: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Retira el soporte.</a:t>
            </a: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Verwijder de zwaluwstaartsteun.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latin typeface="Montserra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24AFC1E8-58EC-455E-BEF7-EDACA7ACEC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 b="8440"/>
          <a:stretch/>
        </p:blipFill>
        <p:spPr>
          <a:xfrm rot="5400000">
            <a:off x="2174511" y="1107445"/>
            <a:ext cx="4988402" cy="2928609"/>
          </a:xfrm>
          <a:prstGeom prst="rect">
            <a:avLst/>
          </a:prstGeom>
        </p:spPr>
      </p:pic>
      <p:pic>
        <p:nvPicPr>
          <p:cNvPr id="13" name="图片 21">
            <a:extLst>
              <a:ext uri="{FF2B5EF4-FFF2-40B4-BE49-F238E27FC236}">
                <a16:creationId xmlns:a16="http://schemas.microsoft.com/office/drawing/2014/main" id="{CFD6408E-A90A-4458-8F4C-A6B7B0AD58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9" b="22043"/>
          <a:stretch/>
        </p:blipFill>
        <p:spPr>
          <a:xfrm rot="5400000">
            <a:off x="4755381" y="1558881"/>
            <a:ext cx="4985187" cy="19998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/>
        </p:nvSpPr>
        <p:spPr>
          <a:xfrm>
            <a:off x="105675" y="353925"/>
            <a:ext cx="2827798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Remove the top cover rubber.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Retirez le caoutchouc du cache supérieur.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Entferne den Gummi der oberen Abdeckung.</a:t>
            </a:r>
          </a:p>
          <a:p>
            <a:pPr>
              <a:lnSpc>
                <a:spcPct val="115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Rimuovi la gomma del coperchio superiore.</a:t>
            </a:r>
          </a:p>
          <a:p>
            <a:pPr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Quita la goma de la cubierta superior.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Haal het rubber van de bovenste afdekking.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Pro: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" name="图片 20">
            <a:extLst>
              <a:ext uri="{FF2B5EF4-FFF2-40B4-BE49-F238E27FC236}">
                <a16:creationId xmlns:a16="http://schemas.microsoft.com/office/drawing/2014/main" id="{94BDBCE0-3151-49BB-B12B-4A77952254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1536"/>
          <a:stretch/>
        </p:blipFill>
        <p:spPr>
          <a:xfrm rot="5400000">
            <a:off x="2416513" y="583187"/>
            <a:ext cx="5011050" cy="39771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/>
          <p:nvPr/>
        </p:nvSpPr>
        <p:spPr>
          <a:xfrm>
            <a:off x="105674" y="353925"/>
            <a:ext cx="2827799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4</a:t>
            </a:r>
            <a:endParaRPr sz="1000" b="1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Remove the six screws, pry open the top cover and remove.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Retirez les six vis, ouvrez le capot supérieur et retirez-le.</a:t>
            </a: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Entfernen die sechs Schrauben, heble die obere Abdeckung auf und entferne sie.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Rimuovi le sei viti, solleva il coperchio superiore e rimuovilo.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Quita los seis tornillos, abre la cubierta superior haciendo palanca y retírala.</a:t>
            </a: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Draai de zes schroeven eruit, wrik de bovenste afdekking open en verwijder deze.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</a:t>
            </a:r>
            <a:r>
              <a:rPr lang="en-GB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图片 27">
            <a:extLst>
              <a:ext uri="{FF2B5EF4-FFF2-40B4-BE49-F238E27FC236}">
                <a16:creationId xmlns:a16="http://schemas.microsoft.com/office/drawing/2014/main" id="{E3936D4E-E4D1-4471-AF52-7255FACB17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r="15042"/>
          <a:stretch/>
        </p:blipFill>
        <p:spPr>
          <a:xfrm rot="10800000">
            <a:off x="2933475" y="59613"/>
            <a:ext cx="2827800" cy="2952151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B5448455-E76B-4169-9E2B-0BAD89AEC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r="13286"/>
          <a:stretch/>
        </p:blipFill>
        <p:spPr>
          <a:xfrm>
            <a:off x="5826310" y="1942215"/>
            <a:ext cx="3240368" cy="31393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/>
        </p:nvSpPr>
        <p:spPr>
          <a:xfrm>
            <a:off x="29475" y="277725"/>
            <a:ext cx="2903998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Pry open the buckle of the speaker cover from the inside of the bottom housing with a pry bar and remove the speaker cover.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Ouvrez la boucle du cache du haut-parleur, de l'intérieur du boîtier inférieur, à l'aide d'un levier et retirez le cache du haut-parleur.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Heble den Verschluss der Lautsprecherabdeckung von der Innenseite des Gehäuseunterteils mit einem Hebelwerkzeug auf und entferne die Lautsprecherabdeckung.</a:t>
            </a:r>
          </a:p>
          <a:p>
            <a:pPr>
              <a:lnSpc>
                <a:spcPct val="115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Solleva la fibbia del coperchio dell'altoparlante dall'interno del vano inferiore con una leva e rimuovi il coperchio dell'altoparlante.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图片 39">
            <a:extLst>
              <a:ext uri="{FF2B5EF4-FFF2-40B4-BE49-F238E27FC236}">
                <a16:creationId xmlns:a16="http://schemas.microsoft.com/office/drawing/2014/main" id="{BD8AFA1D-1F0C-45E5-8832-1B7C76326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11109" r="20129" b="9074"/>
          <a:stretch/>
        </p:blipFill>
        <p:spPr>
          <a:xfrm>
            <a:off x="2933474" y="74481"/>
            <a:ext cx="2510099" cy="2143786"/>
          </a:xfrm>
          <a:prstGeom prst="rect">
            <a:avLst/>
          </a:prstGeom>
        </p:spPr>
      </p:pic>
      <p:pic>
        <p:nvPicPr>
          <p:cNvPr id="21" name="图片 25">
            <a:extLst>
              <a:ext uri="{FF2B5EF4-FFF2-40B4-BE49-F238E27FC236}">
                <a16:creationId xmlns:a16="http://schemas.microsoft.com/office/drawing/2014/main" id="{D3DF9852-09EE-4402-AA2F-9ACA95748D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t="13858" r="25932" b="17212"/>
          <a:stretch/>
        </p:blipFill>
        <p:spPr>
          <a:xfrm>
            <a:off x="5528662" y="2290636"/>
            <a:ext cx="1983987" cy="2069590"/>
          </a:xfrm>
          <a:prstGeom prst="rect">
            <a:avLst/>
          </a:prstGeom>
        </p:spPr>
      </p:pic>
      <p:pic>
        <p:nvPicPr>
          <p:cNvPr id="22" name="图片 44">
            <a:extLst>
              <a:ext uri="{FF2B5EF4-FFF2-40B4-BE49-F238E27FC236}">
                <a16:creationId xmlns:a16="http://schemas.microsoft.com/office/drawing/2014/main" id="{E87159B5-AF32-474A-ACFC-8A62F6D62B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14080" b="6280"/>
          <a:stretch/>
        </p:blipFill>
        <p:spPr>
          <a:xfrm rot="5400000">
            <a:off x="5792035" y="-185807"/>
            <a:ext cx="2140701" cy="2667447"/>
          </a:xfrm>
          <a:prstGeom prst="rect">
            <a:avLst/>
          </a:prstGeom>
        </p:spPr>
      </p:pic>
      <p:pic>
        <p:nvPicPr>
          <p:cNvPr id="24" name="图片 50">
            <a:extLst>
              <a:ext uri="{FF2B5EF4-FFF2-40B4-BE49-F238E27FC236}">
                <a16:creationId xmlns:a16="http://schemas.microsoft.com/office/drawing/2014/main" id="{53B3626B-ED53-44B2-B170-5A6B4F8C87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18109" r="16965" b="6666"/>
          <a:stretch/>
        </p:blipFill>
        <p:spPr>
          <a:xfrm>
            <a:off x="2954481" y="2298636"/>
            <a:ext cx="2510099" cy="20695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812F72-D86C-49BD-B8DC-1C361EFD6301}"/>
              </a:ext>
            </a:extLst>
          </p:cNvPr>
          <p:cNvSpPr/>
          <p:nvPr/>
        </p:nvSpPr>
        <p:spPr>
          <a:xfrm>
            <a:off x="7585198" y="2311404"/>
            <a:ext cx="1381002" cy="1672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Wrik met een koevoet de sluiting van de speakerkast aan de binnenkant van de onderste behuizing open en verwijder de speakerkast.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5A7139-DA91-47D4-95D4-22DBDE272B17}"/>
              </a:ext>
            </a:extLst>
          </p:cNvPr>
          <p:cNvSpPr/>
          <p:nvPr/>
        </p:nvSpPr>
        <p:spPr>
          <a:xfrm>
            <a:off x="2933473" y="4470293"/>
            <a:ext cx="4572000" cy="4143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Abre el cierre de la cubierta del altavoz haciendo palanca desde el interior de la carcasa inferior y retira la cubierta del altavoz.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105675" y="353925"/>
            <a:ext cx="2827798" cy="4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000" b="1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Unscrew the four screws on the bottom housing frame, pry open and remove.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Dévissez les quatre vis du cadre du boîtier inférieur, ouvrez-le en faisant levier et retirez-le.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Löse die vier Schrauben am unteren Gehäuserahmen, heble den Gehäuserahmen auf und entferne ihn.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Svita le quattro viti sul telaio del vano inferiore, sollevalo e rimuovilo.</a:t>
            </a:r>
          </a:p>
          <a:p>
            <a:pPr lvl="0"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Desatornilla los cuatro tornillos situados en el bastidor de la carcasa inferior, ábrelo haciendo palanca y retíralo.</a:t>
            </a: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lvl="0">
              <a:lnSpc>
                <a:spcPct val="115000"/>
              </a:lnSpc>
            </a:pPr>
            <a:endParaRPr lang="it-IT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Draai de vier schroeven op het onderste frame van de behuizing los, wrik deze open en verwijder de behuizing.</a:t>
            </a:r>
            <a:endParaRPr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</a:t>
            </a:r>
            <a:r>
              <a:rPr lang="en-GB" sz="5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</a:t>
            </a: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AA598F17-C525-4532-B4F4-8A4F69F253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r="8341"/>
          <a:stretch/>
        </p:blipFill>
        <p:spPr>
          <a:xfrm>
            <a:off x="6476512" y="66224"/>
            <a:ext cx="2583077" cy="2659829"/>
          </a:xfrm>
          <a:prstGeom prst="rect">
            <a:avLst/>
          </a:prstGeom>
        </p:spPr>
      </p:pic>
      <p:grpSp>
        <p:nvGrpSpPr>
          <p:cNvPr id="12" name="组合 55">
            <a:extLst>
              <a:ext uri="{FF2B5EF4-FFF2-40B4-BE49-F238E27FC236}">
                <a16:creationId xmlns:a16="http://schemas.microsoft.com/office/drawing/2014/main" id="{1F1D862C-0A68-4FF6-B150-C0B302319C00}"/>
              </a:ext>
            </a:extLst>
          </p:cNvPr>
          <p:cNvGrpSpPr/>
          <p:nvPr/>
        </p:nvGrpSpPr>
        <p:grpSpPr>
          <a:xfrm>
            <a:off x="2933474" y="66225"/>
            <a:ext cx="3460237" cy="2659828"/>
            <a:chOff x="222749" y="2994539"/>
            <a:chExt cx="1740096" cy="1518251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C738975-B3E6-4E00-990B-FD51A9D47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2" t="8134" r="18237" b="11316"/>
            <a:stretch/>
          </p:blipFill>
          <p:spPr>
            <a:xfrm rot="10800000" flipV="1">
              <a:off x="222749" y="2994539"/>
              <a:ext cx="1740096" cy="1518251"/>
            </a:xfrm>
            <a:prstGeom prst="rect">
              <a:avLst/>
            </a:prstGeom>
          </p:spPr>
        </p:pic>
        <p:sp>
          <p:nvSpPr>
            <p:cNvPr id="14" name="椭圆 10">
              <a:extLst>
                <a:ext uri="{FF2B5EF4-FFF2-40B4-BE49-F238E27FC236}">
                  <a16:creationId xmlns:a16="http://schemas.microsoft.com/office/drawing/2014/main" id="{48598CE2-D15E-4A17-91B9-62F5818AEDCE}"/>
                </a:ext>
              </a:extLst>
            </p:cNvPr>
            <p:cNvSpPr/>
            <p:nvPr/>
          </p:nvSpPr>
          <p:spPr>
            <a:xfrm>
              <a:off x="608803" y="3051947"/>
              <a:ext cx="191192" cy="216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1">
              <a:extLst>
                <a:ext uri="{FF2B5EF4-FFF2-40B4-BE49-F238E27FC236}">
                  <a16:creationId xmlns:a16="http://schemas.microsoft.com/office/drawing/2014/main" id="{BF98A5A4-B5D1-4910-B102-C611E1F248CB}"/>
                </a:ext>
              </a:extLst>
            </p:cNvPr>
            <p:cNvSpPr/>
            <p:nvPr/>
          </p:nvSpPr>
          <p:spPr>
            <a:xfrm>
              <a:off x="1392912" y="3051947"/>
              <a:ext cx="191192" cy="216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2">
              <a:extLst>
                <a:ext uri="{FF2B5EF4-FFF2-40B4-BE49-F238E27FC236}">
                  <a16:creationId xmlns:a16="http://schemas.microsoft.com/office/drawing/2014/main" id="{0D4B8E00-D8BF-4992-A86D-3D2D02246D43}"/>
                </a:ext>
              </a:extLst>
            </p:cNvPr>
            <p:cNvSpPr/>
            <p:nvPr/>
          </p:nvSpPr>
          <p:spPr>
            <a:xfrm>
              <a:off x="572267" y="4219964"/>
              <a:ext cx="191192" cy="216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3">
              <a:extLst>
                <a:ext uri="{FF2B5EF4-FFF2-40B4-BE49-F238E27FC236}">
                  <a16:creationId xmlns:a16="http://schemas.microsoft.com/office/drawing/2014/main" id="{FC467B48-872C-49B9-AA9B-657EF478BE11}"/>
                </a:ext>
              </a:extLst>
            </p:cNvPr>
            <p:cNvSpPr/>
            <p:nvPr/>
          </p:nvSpPr>
          <p:spPr>
            <a:xfrm>
              <a:off x="1363358" y="4219964"/>
              <a:ext cx="191192" cy="216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3">
            <a:extLst>
              <a:ext uri="{FF2B5EF4-FFF2-40B4-BE49-F238E27FC236}">
                <a16:creationId xmlns:a16="http://schemas.microsoft.com/office/drawing/2014/main" id="{33888EE8-FEC5-44D1-843C-689C426702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99" y="2788311"/>
            <a:ext cx="3042024" cy="22815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/>
        </p:nvSpPr>
        <p:spPr>
          <a:xfrm>
            <a:off x="105675" y="353925"/>
            <a:ext cx="2837888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7</a:t>
            </a:r>
            <a:endParaRPr sz="1000" b="1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424242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Unscrew the four screws on the bottom housing, pry open the speaker frame and speaker, then remove the speaker assembly and bottom housing.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Dévissez les quatre vis du boîtier inférieur, ouvrez le cadre du haut-parleur et le haut-parleur, puis retirez le haut-parleur et le boîtier inférieur.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Löse die vier Schrauben des Gehäuseunterteils, heble den Lautsprecherrahmen und den Lautsprecher auf und entferne dann die Lautsprecherbaugruppe und das Gehäuseunterteil.</a:t>
            </a:r>
          </a:p>
          <a:p>
            <a:pPr>
              <a:lnSpc>
                <a:spcPct val="115000"/>
              </a:lnSpc>
            </a:pPr>
            <a:endParaRPr lang="de-DE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r>
              <a:rPr lang="it-IT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rPr>
              <a:t>Svita le quattro viti del vano inferiore, solleva il telaio dell'altoparlante e l'altoparlante, quindi rimuovi il gruppo altoparlante e il vano inferiore.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>
              <a:lnSpc>
                <a:spcPct val="115000"/>
              </a:lnSpc>
            </a:pP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2424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53500"/>
            <a:ext cx="1095374" cy="88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 txBox="1"/>
          <p:nvPr/>
        </p:nvSpPr>
        <p:spPr>
          <a:xfrm>
            <a:off x="105675" y="66225"/>
            <a:ext cx="2827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Ring Spotlight Cam Pro: Disassembly guide for recycling</a:t>
            </a:r>
            <a:endParaRPr sz="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" name="组合 48">
            <a:extLst>
              <a:ext uri="{FF2B5EF4-FFF2-40B4-BE49-F238E27FC236}">
                <a16:creationId xmlns:a16="http://schemas.microsoft.com/office/drawing/2014/main" id="{F240A3AF-4AC2-477A-9C36-68E6DF631802}"/>
              </a:ext>
            </a:extLst>
          </p:cNvPr>
          <p:cNvGrpSpPr/>
          <p:nvPr/>
        </p:nvGrpSpPr>
        <p:grpSpPr>
          <a:xfrm>
            <a:off x="2933475" y="66225"/>
            <a:ext cx="2984522" cy="2303900"/>
            <a:chOff x="9763536" y="4283465"/>
            <a:chExt cx="1725271" cy="1520169"/>
          </a:xfrm>
        </p:grpSpPr>
        <p:pic>
          <p:nvPicPr>
            <p:cNvPr id="21" name="图片 22">
              <a:extLst>
                <a:ext uri="{FF2B5EF4-FFF2-40B4-BE49-F238E27FC236}">
                  <a16:creationId xmlns:a16="http://schemas.microsoft.com/office/drawing/2014/main" id="{765A3C02-4E34-4C80-9214-769390B93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5" t="18109" r="16965" b="6666"/>
            <a:stretch/>
          </p:blipFill>
          <p:spPr>
            <a:xfrm>
              <a:off x="9763536" y="4283465"/>
              <a:ext cx="1725271" cy="1520169"/>
            </a:xfrm>
            <a:prstGeom prst="rect">
              <a:avLst/>
            </a:prstGeom>
          </p:spPr>
        </p:pic>
        <p:sp>
          <p:nvSpPr>
            <p:cNvPr id="22" name="椭圆 40">
              <a:extLst>
                <a:ext uri="{FF2B5EF4-FFF2-40B4-BE49-F238E27FC236}">
                  <a16:creationId xmlns:a16="http://schemas.microsoft.com/office/drawing/2014/main" id="{48A716FA-1261-45D1-82EB-8AD41B1D8687}"/>
                </a:ext>
              </a:extLst>
            </p:cNvPr>
            <p:cNvSpPr/>
            <p:nvPr/>
          </p:nvSpPr>
          <p:spPr>
            <a:xfrm>
              <a:off x="10069018" y="4463165"/>
              <a:ext cx="191192" cy="216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41">
              <a:extLst>
                <a:ext uri="{FF2B5EF4-FFF2-40B4-BE49-F238E27FC236}">
                  <a16:creationId xmlns:a16="http://schemas.microsoft.com/office/drawing/2014/main" id="{49D75139-0DC6-4588-9A89-B67D65E09278}"/>
                </a:ext>
              </a:extLst>
            </p:cNvPr>
            <p:cNvSpPr/>
            <p:nvPr/>
          </p:nvSpPr>
          <p:spPr>
            <a:xfrm>
              <a:off x="10879782" y="4454603"/>
              <a:ext cx="191192" cy="216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42">
              <a:extLst>
                <a:ext uri="{FF2B5EF4-FFF2-40B4-BE49-F238E27FC236}">
                  <a16:creationId xmlns:a16="http://schemas.microsoft.com/office/drawing/2014/main" id="{F1A47D54-8C91-4BEC-8E8E-194EDAA97D1E}"/>
                </a:ext>
              </a:extLst>
            </p:cNvPr>
            <p:cNvSpPr/>
            <p:nvPr/>
          </p:nvSpPr>
          <p:spPr>
            <a:xfrm>
              <a:off x="10069018" y="5043549"/>
              <a:ext cx="191192" cy="216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43">
              <a:extLst>
                <a:ext uri="{FF2B5EF4-FFF2-40B4-BE49-F238E27FC236}">
                  <a16:creationId xmlns:a16="http://schemas.microsoft.com/office/drawing/2014/main" id="{41A0F0AB-BCA4-454A-BAEC-162CEB8F98BD}"/>
                </a:ext>
              </a:extLst>
            </p:cNvPr>
            <p:cNvSpPr/>
            <p:nvPr/>
          </p:nvSpPr>
          <p:spPr>
            <a:xfrm>
              <a:off x="10997965" y="5021028"/>
              <a:ext cx="191192" cy="2161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4">
            <a:extLst>
              <a:ext uri="{FF2B5EF4-FFF2-40B4-BE49-F238E27FC236}">
                <a16:creationId xmlns:a16="http://schemas.microsoft.com/office/drawing/2014/main" id="{19E8C9AF-9301-48DC-BA6C-4540174E03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994074" y="66224"/>
            <a:ext cx="3071869" cy="230390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3894D8D-D87E-47C7-AB79-55C278D2CA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8013" r="5357" b="10058"/>
          <a:stretch/>
        </p:blipFill>
        <p:spPr>
          <a:xfrm>
            <a:off x="4979021" y="2441386"/>
            <a:ext cx="2840565" cy="190201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37793E5-45DC-4B41-952E-11177797DB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t="15367" r="22250" b="9162"/>
          <a:stretch/>
        </p:blipFill>
        <p:spPr>
          <a:xfrm>
            <a:off x="2933475" y="2441385"/>
            <a:ext cx="1965416" cy="19020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1A12CF-FDB3-4AA7-A497-542C693A83F0}"/>
              </a:ext>
            </a:extLst>
          </p:cNvPr>
          <p:cNvSpPr/>
          <p:nvPr/>
        </p:nvSpPr>
        <p:spPr>
          <a:xfrm>
            <a:off x="7847204" y="2458319"/>
            <a:ext cx="1218739" cy="2388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Draai de vier schroeven van de onderste behuizing los, wrik het speakerframe en de speaker open en verwijder dan de speakerconstructie en de onderste behuizing.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C8DF46-75F3-4CE0-ADBA-FA4FC15F58D1}"/>
              </a:ext>
            </a:extLst>
          </p:cNvPr>
          <p:cNvSpPr/>
          <p:nvPr/>
        </p:nvSpPr>
        <p:spPr>
          <a:xfrm>
            <a:off x="2935298" y="4380293"/>
            <a:ext cx="4572000" cy="5790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Desatornilla los cuatro tornillos de la carcasa inferior y abre el bastidor del altavoz y el altavoz haciendo palanca. A continuación, retira el conjunto del altavoz y la carcasa inferior.</a:t>
            </a:r>
            <a:endParaRPr lang="en-GB" sz="1000" dirty="0">
              <a:solidFill>
                <a:schemeClr val="bg2">
                  <a:lumMod val="75000"/>
                </a:schemeClr>
              </a:solidFill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63833</TotalTime>
  <Words>2124</Words>
  <Application>Microsoft Office PowerPoint</Application>
  <PresentationFormat>On-screen Show (16:9)</PresentationFormat>
  <Paragraphs>262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宋体</vt:lpstr>
      <vt:lpstr>Calibri</vt:lpstr>
      <vt:lpstr>Times New Roman</vt:lpstr>
      <vt:lpstr>Montserrat</vt:lpstr>
      <vt:lpstr>Montserrat Light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Pearce, Hayley</cp:lastModifiedBy>
  <cp:revision>44</cp:revision>
  <dcterms:modified xsi:type="dcterms:W3CDTF">2022-10-14T11:14:11Z</dcterms:modified>
</cp:coreProperties>
</file>